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98" r:id="rId5"/>
    <p:sldId id="259" r:id="rId6"/>
    <p:sldId id="260" r:id="rId7"/>
    <p:sldId id="261" r:id="rId8"/>
    <p:sldId id="299" r:id="rId9"/>
    <p:sldId id="262" r:id="rId10"/>
    <p:sldId id="263" r:id="rId11"/>
    <p:sldId id="264" r:id="rId12"/>
    <p:sldId id="300" r:id="rId13"/>
    <p:sldId id="265" r:id="rId14"/>
    <p:sldId id="266" r:id="rId15"/>
    <p:sldId id="267" r:id="rId16"/>
    <p:sldId id="301" r:id="rId17"/>
    <p:sldId id="268" r:id="rId18"/>
    <p:sldId id="269" r:id="rId19"/>
    <p:sldId id="270" r:id="rId20"/>
    <p:sldId id="302" r:id="rId21"/>
    <p:sldId id="271" r:id="rId22"/>
    <p:sldId id="272" r:id="rId23"/>
    <p:sldId id="273" r:id="rId24"/>
    <p:sldId id="274" r:id="rId25"/>
    <p:sldId id="303" r:id="rId26"/>
    <p:sldId id="275" r:id="rId27"/>
    <p:sldId id="276" r:id="rId28"/>
    <p:sldId id="277" r:id="rId29"/>
    <p:sldId id="278" r:id="rId30"/>
    <p:sldId id="279" r:id="rId31"/>
    <p:sldId id="304" r:id="rId32"/>
    <p:sldId id="280" r:id="rId33"/>
    <p:sldId id="281" r:id="rId34"/>
    <p:sldId id="282" r:id="rId35"/>
    <p:sldId id="283" r:id="rId36"/>
    <p:sldId id="284" r:id="rId37"/>
    <p:sldId id="305" r:id="rId38"/>
    <p:sldId id="285" r:id="rId39"/>
    <p:sldId id="286" r:id="rId40"/>
    <p:sldId id="287" r:id="rId41"/>
    <p:sldId id="288" r:id="rId42"/>
    <p:sldId id="289" r:id="rId43"/>
    <p:sldId id="290" r:id="rId44"/>
    <p:sldId id="291" r:id="rId45"/>
    <p:sldId id="292" r:id="rId46"/>
    <p:sldId id="293" r:id="rId47"/>
    <p:sldId id="294" r:id="rId48"/>
    <p:sldId id="296" r:id="rId49"/>
    <p:sldId id="295" r:id="rId50"/>
    <p:sldId id="297" r:id="rId51"/>
    <p:sldId id="306" r:id="rId5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63" autoAdjust="0"/>
    <p:restoredTop sz="94660"/>
  </p:normalViewPr>
  <p:slideViewPr>
    <p:cSldViewPr>
      <p:cViewPr varScale="1">
        <p:scale>
          <a:sx n="83" d="100"/>
          <a:sy n="83" d="100"/>
        </p:scale>
        <p:origin x="4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875F-0B84-4776-BED3-55B9F2DCA1A2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CE60-9A9A-4C9D-BEB8-2612A64261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3787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875F-0B84-4776-BED3-55B9F2DCA1A2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CE60-9A9A-4C9D-BEB8-2612A64261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4437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875F-0B84-4776-BED3-55B9F2DCA1A2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CE60-9A9A-4C9D-BEB8-2612A64261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78044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875F-0B84-4776-BED3-55B9F2DCA1A2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CE60-9A9A-4C9D-BEB8-2612A64261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76996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875F-0B84-4776-BED3-55B9F2DCA1A2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CE60-9A9A-4C9D-BEB8-2612A64261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29704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875F-0B84-4776-BED3-55B9F2DCA1A2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CE60-9A9A-4C9D-BEB8-2612A64261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19706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875F-0B84-4776-BED3-55B9F2DCA1A2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CE60-9A9A-4C9D-BEB8-2612A64261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43752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875F-0B84-4776-BED3-55B9F2DCA1A2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CE60-9A9A-4C9D-BEB8-2612A64261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32480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875F-0B84-4776-BED3-55B9F2DCA1A2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CE60-9A9A-4C9D-BEB8-2612A64261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08614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875F-0B84-4776-BED3-55B9F2DCA1A2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CE60-9A9A-4C9D-BEB8-2612A64261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50813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4875F-0B84-4776-BED3-55B9F2DCA1A2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4CE60-9A9A-4C9D-BEB8-2612A64261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41047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4875F-0B84-4776-BED3-55B9F2DCA1A2}" type="datetimeFigureOut">
              <a:rPr lang="fr-FR" smtClean="0"/>
              <a:t>12/04/2023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4CE60-9A9A-4C9D-BEB8-2612A64261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1272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53064C-6A56-31BC-6966-EAB78434C8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4E8B045-450E-F2D5-343B-D007E34573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625F4BD-6AC2-2F82-470B-AB1239EADA5D}"/>
              </a:ext>
            </a:extLst>
          </p:cNvPr>
          <p:cNvSpPr/>
          <p:nvPr/>
        </p:nvSpPr>
        <p:spPr>
          <a:xfrm>
            <a:off x="2423592" y="404664"/>
            <a:ext cx="72872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HUMOUR EN VRAC N°72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4C7B17-60E8-3AB9-10F1-E9D615D3FB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672" y="1122363"/>
            <a:ext cx="5644247" cy="5827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1929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  <p:sndAc>
          <p:stSnd loop="1">
            <p:snd r:embed="rId2" name="Benny Hill.wav"/>
          </p:stSnd>
        </p:sndAc>
      </p:transition>
    </mc:Choice>
    <mc:Fallback>
      <p:transition spd="slow">
        <p:fade/>
        <p:sndAc>
          <p:stSnd loop="1">
            <p:snd r:embed="rId2" name="Benny Hill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785CF2-7802-94A2-ABE7-8384CE349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F9D06DC-D440-1C9C-0E77-A4F7B919ED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576" y="-25499"/>
            <a:ext cx="6908998" cy="6908998"/>
          </a:xfrm>
        </p:spPr>
      </p:pic>
    </p:spTree>
    <p:extLst>
      <p:ext uri="{BB962C8B-B14F-4D97-AF65-F5344CB8AC3E}">
        <p14:creationId xmlns:p14="http://schemas.microsoft.com/office/powerpoint/2010/main" val="11100217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53E613-9291-E061-9EE3-28794FA88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FF245ACE-4769-EE63-1B36-E2769DA8AB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00" y="15336"/>
            <a:ext cx="6242819" cy="6842664"/>
          </a:xfrm>
        </p:spPr>
      </p:pic>
    </p:spTree>
    <p:extLst>
      <p:ext uri="{BB962C8B-B14F-4D97-AF65-F5344CB8AC3E}">
        <p14:creationId xmlns:p14="http://schemas.microsoft.com/office/powerpoint/2010/main" val="29761361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BC9D57-324A-F602-6928-7E6295989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EB063096-0D1A-632B-AF22-6985655458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548" y="116632"/>
            <a:ext cx="6700772" cy="6813390"/>
          </a:xfrm>
        </p:spPr>
      </p:pic>
    </p:spTree>
    <p:extLst>
      <p:ext uri="{BB962C8B-B14F-4D97-AF65-F5344CB8AC3E}">
        <p14:creationId xmlns:p14="http://schemas.microsoft.com/office/powerpoint/2010/main" val="31832911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44677B-E3D5-7E0D-6052-833C9AAB3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3CFFF80-5621-262E-5490-372C223975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37374"/>
            <a:ext cx="8366059" cy="6383251"/>
          </a:xfrm>
        </p:spPr>
      </p:pic>
    </p:spTree>
    <p:extLst>
      <p:ext uri="{BB962C8B-B14F-4D97-AF65-F5344CB8AC3E}">
        <p14:creationId xmlns:p14="http://schemas.microsoft.com/office/powerpoint/2010/main" val="33963523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0BAEDC-D79F-5652-BC04-DAE6B0649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57AF912F-37D2-15E7-9678-97D5F028CE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8" y="-171400"/>
            <a:ext cx="6984776" cy="9708572"/>
          </a:xfrm>
        </p:spPr>
      </p:pic>
    </p:spTree>
    <p:extLst>
      <p:ext uri="{BB962C8B-B14F-4D97-AF65-F5344CB8AC3E}">
        <p14:creationId xmlns:p14="http://schemas.microsoft.com/office/powerpoint/2010/main" val="29003954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383C44-7AF0-B2D0-D2A7-4DD2D9E9C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07249007-5BE7-735E-52D5-256C7E0B3E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964" y="0"/>
            <a:ext cx="6441395" cy="8051744"/>
          </a:xfrm>
        </p:spPr>
      </p:pic>
    </p:spTree>
    <p:extLst>
      <p:ext uri="{BB962C8B-B14F-4D97-AF65-F5344CB8AC3E}">
        <p14:creationId xmlns:p14="http://schemas.microsoft.com/office/powerpoint/2010/main" val="22183329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1C2E58-8767-4C88-64B2-3C0C79BC8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43439D3-AE59-741B-5B96-C8C2AE376C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8" y="20482"/>
            <a:ext cx="7173861" cy="6715955"/>
          </a:xfrm>
        </p:spPr>
      </p:pic>
    </p:spTree>
    <p:extLst>
      <p:ext uri="{BB962C8B-B14F-4D97-AF65-F5344CB8AC3E}">
        <p14:creationId xmlns:p14="http://schemas.microsoft.com/office/powerpoint/2010/main" val="12730579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D8B6A0-4F95-9FE2-C598-5165E2071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AAECA826-869C-69C3-A8C1-C7610E24E6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84" y="0"/>
            <a:ext cx="6817227" cy="6804267"/>
          </a:xfrm>
        </p:spPr>
      </p:pic>
    </p:spTree>
    <p:extLst>
      <p:ext uri="{BB962C8B-B14F-4D97-AF65-F5344CB8AC3E}">
        <p14:creationId xmlns:p14="http://schemas.microsoft.com/office/powerpoint/2010/main" val="40539659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A50952-1EB8-6598-7896-FA62AB12E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F7B2E16-8C8D-6B9C-3AB1-C21E0159E8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964" y="0"/>
            <a:ext cx="5505291" cy="6881614"/>
          </a:xfrm>
        </p:spPr>
      </p:pic>
    </p:spTree>
    <p:extLst>
      <p:ext uri="{BB962C8B-B14F-4D97-AF65-F5344CB8AC3E}">
        <p14:creationId xmlns:p14="http://schemas.microsoft.com/office/powerpoint/2010/main" val="29498986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2F836A-51CC-2B3A-94D7-E595527DE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3CE57CB6-6A75-1A89-5944-B3E247B0FF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640" y="99110"/>
            <a:ext cx="5616623" cy="6763785"/>
          </a:xfrm>
        </p:spPr>
      </p:pic>
    </p:spTree>
    <p:extLst>
      <p:ext uri="{BB962C8B-B14F-4D97-AF65-F5344CB8AC3E}">
        <p14:creationId xmlns:p14="http://schemas.microsoft.com/office/powerpoint/2010/main" val="16288441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F3ED49-68DB-8511-DF97-33C643763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D83355A8-8B01-4B85-DB6C-43EA4D97DB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952" y="116632"/>
            <a:ext cx="6346095" cy="6858000"/>
          </a:xfrm>
        </p:spPr>
      </p:pic>
    </p:spTree>
    <p:extLst>
      <p:ext uri="{BB962C8B-B14F-4D97-AF65-F5344CB8AC3E}">
        <p14:creationId xmlns:p14="http://schemas.microsoft.com/office/powerpoint/2010/main" val="8302185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AD9AB9-5BF2-0A2E-CCBC-6F0330846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241E768-756D-4E44-ECF4-8F90D1778A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06" y="548680"/>
            <a:ext cx="10515600" cy="5502728"/>
          </a:xfrm>
        </p:spPr>
      </p:pic>
    </p:spTree>
    <p:extLst>
      <p:ext uri="{BB962C8B-B14F-4D97-AF65-F5344CB8AC3E}">
        <p14:creationId xmlns:p14="http://schemas.microsoft.com/office/powerpoint/2010/main" val="41615026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90385F-C374-7419-5768-11230B5D2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10FFD34B-0418-A186-E543-617DB355CF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720" y="1456290"/>
            <a:ext cx="3960440" cy="5441826"/>
          </a:xfr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025654ED-83BC-01AD-6878-A5F8B220D863}"/>
              </a:ext>
            </a:extLst>
          </p:cNvPr>
          <p:cNvSpPr txBox="1"/>
          <p:nvPr/>
        </p:nvSpPr>
        <p:spPr>
          <a:xfrm>
            <a:off x="2567608" y="764704"/>
            <a:ext cx="5466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QUAND TU RACHETES LA VOITURE DE TA GRAND-MERE</a:t>
            </a:r>
          </a:p>
        </p:txBody>
      </p:sp>
    </p:spTree>
    <p:extLst>
      <p:ext uri="{BB962C8B-B14F-4D97-AF65-F5344CB8AC3E}">
        <p14:creationId xmlns:p14="http://schemas.microsoft.com/office/powerpoint/2010/main" val="39664297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CF0223-FFCA-56CD-B3EB-C98D05AAD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496892D2-9529-5D95-7890-C863F4DF79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40" y="1196752"/>
            <a:ext cx="9621794" cy="5412259"/>
          </a:xfr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DAAA81D-E599-B6D4-CD3E-73B67705E598}"/>
              </a:ext>
            </a:extLst>
          </p:cNvPr>
          <p:cNvSpPr txBox="1"/>
          <p:nvPr/>
        </p:nvSpPr>
        <p:spPr>
          <a:xfrm>
            <a:off x="2495600" y="476672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70C0"/>
                </a:solidFill>
              </a:rPr>
              <a:t>PATROUILLE DE LA GENDARMERIE LE JOUR DE LA SAINT PATRICK</a:t>
            </a:r>
          </a:p>
        </p:txBody>
      </p:sp>
    </p:spTree>
    <p:extLst>
      <p:ext uri="{BB962C8B-B14F-4D97-AF65-F5344CB8AC3E}">
        <p14:creationId xmlns:p14="http://schemas.microsoft.com/office/powerpoint/2010/main" val="40369122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226326-51BE-083A-CEC9-90AB76F3B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B8B21343-A352-D4D9-CCD7-E9E2D216DA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8" y="334189"/>
            <a:ext cx="8082497" cy="6453370"/>
          </a:xfrm>
        </p:spPr>
      </p:pic>
    </p:spTree>
    <p:extLst>
      <p:ext uri="{BB962C8B-B14F-4D97-AF65-F5344CB8AC3E}">
        <p14:creationId xmlns:p14="http://schemas.microsoft.com/office/powerpoint/2010/main" val="27867085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096646-55CD-A37C-116C-B9350D89C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9EBE4547-846D-55D7-86BD-9ED682807D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332" y="116632"/>
            <a:ext cx="5942947" cy="6745132"/>
          </a:xfrm>
        </p:spPr>
      </p:pic>
    </p:spTree>
    <p:extLst>
      <p:ext uri="{BB962C8B-B14F-4D97-AF65-F5344CB8AC3E}">
        <p14:creationId xmlns:p14="http://schemas.microsoft.com/office/powerpoint/2010/main" val="33428639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C68910-6AED-FA11-93C2-B0A484923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39E56CB5-B998-3C2C-0D5F-242D2E0F45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693" y="116632"/>
            <a:ext cx="5394555" cy="6626815"/>
          </a:xfrm>
        </p:spPr>
      </p:pic>
    </p:spTree>
    <p:extLst>
      <p:ext uri="{BB962C8B-B14F-4D97-AF65-F5344CB8AC3E}">
        <p14:creationId xmlns:p14="http://schemas.microsoft.com/office/powerpoint/2010/main" val="329959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6B338C-4587-C43E-0A0D-5EE73AADA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E8DDCB82-7560-35F4-DF1E-F79415560D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089" y="116632"/>
            <a:ext cx="5763183" cy="6753732"/>
          </a:xfrm>
        </p:spPr>
      </p:pic>
    </p:spTree>
    <p:extLst>
      <p:ext uri="{BB962C8B-B14F-4D97-AF65-F5344CB8AC3E}">
        <p14:creationId xmlns:p14="http://schemas.microsoft.com/office/powerpoint/2010/main" val="15301949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C1C06E-AA64-1C70-6C00-683A7FD8E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B4FD0A2D-03E8-B1FE-BF79-4E81E009AE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270" y="116632"/>
            <a:ext cx="5339977" cy="6674972"/>
          </a:xfrm>
        </p:spPr>
      </p:pic>
    </p:spTree>
    <p:extLst>
      <p:ext uri="{BB962C8B-B14F-4D97-AF65-F5344CB8AC3E}">
        <p14:creationId xmlns:p14="http://schemas.microsoft.com/office/powerpoint/2010/main" val="6203585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BD381E-8224-A0F0-432A-FE863D9ED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05B7CFF-A8E9-EE87-EC1A-62B76B1F4D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664" y="-23488"/>
            <a:ext cx="5256584" cy="6995456"/>
          </a:xfrm>
        </p:spPr>
      </p:pic>
    </p:spTree>
    <p:extLst>
      <p:ext uri="{BB962C8B-B14F-4D97-AF65-F5344CB8AC3E}">
        <p14:creationId xmlns:p14="http://schemas.microsoft.com/office/powerpoint/2010/main" val="38696389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1B5511-0DFA-D7A4-C77D-6CC8520AF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B85D2D72-B523-5FF9-0D6B-0291E0A278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4" y="0"/>
            <a:ext cx="6787290" cy="6951151"/>
          </a:xfrm>
        </p:spPr>
      </p:pic>
    </p:spTree>
    <p:extLst>
      <p:ext uri="{BB962C8B-B14F-4D97-AF65-F5344CB8AC3E}">
        <p14:creationId xmlns:p14="http://schemas.microsoft.com/office/powerpoint/2010/main" val="10279848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D97B57-703B-22DA-526B-678A997A9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48EFE6EA-4D2B-E2C8-D643-2CFCE66CA7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752" y="36553"/>
            <a:ext cx="3816424" cy="6778428"/>
          </a:xfrm>
        </p:spPr>
      </p:pic>
    </p:spTree>
    <p:extLst>
      <p:ext uri="{BB962C8B-B14F-4D97-AF65-F5344CB8AC3E}">
        <p14:creationId xmlns:p14="http://schemas.microsoft.com/office/powerpoint/2010/main" val="41226449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6871E-BFD1-031C-F907-FFF3A4C07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AE56D468-5ADF-5908-DC98-8D5F8A58B5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632" y="-819634"/>
            <a:ext cx="5688632" cy="7667287"/>
          </a:xfrm>
        </p:spPr>
      </p:pic>
    </p:spTree>
    <p:extLst>
      <p:ext uri="{BB962C8B-B14F-4D97-AF65-F5344CB8AC3E}">
        <p14:creationId xmlns:p14="http://schemas.microsoft.com/office/powerpoint/2010/main" val="42288501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70829F-6361-ED81-F209-8172C0C11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4806535D-A97E-2FFF-5D7C-D40D886CBC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706" y="0"/>
            <a:ext cx="6881614" cy="6881614"/>
          </a:xfrm>
        </p:spPr>
      </p:pic>
    </p:spTree>
    <p:extLst>
      <p:ext uri="{BB962C8B-B14F-4D97-AF65-F5344CB8AC3E}">
        <p14:creationId xmlns:p14="http://schemas.microsoft.com/office/powerpoint/2010/main" val="1166778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FB5C61-38C1-4290-8AC4-90C962BC0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CDC02624-6115-3555-F699-CCA2DC412F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638" y="0"/>
            <a:ext cx="5145602" cy="6896673"/>
          </a:xfrm>
        </p:spPr>
      </p:pic>
    </p:spTree>
    <p:extLst>
      <p:ext uri="{BB962C8B-B14F-4D97-AF65-F5344CB8AC3E}">
        <p14:creationId xmlns:p14="http://schemas.microsoft.com/office/powerpoint/2010/main" val="21524540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64C84D-4213-0C62-E228-AD5F4FF49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C9797D2-1CD8-D0C6-FAFA-D60110C4AE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656" y="77214"/>
            <a:ext cx="5472607" cy="6935583"/>
          </a:xfrm>
        </p:spPr>
      </p:pic>
    </p:spTree>
    <p:extLst>
      <p:ext uri="{BB962C8B-B14F-4D97-AF65-F5344CB8AC3E}">
        <p14:creationId xmlns:p14="http://schemas.microsoft.com/office/powerpoint/2010/main" val="16426053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4031A7-6C95-D673-5502-5D8D80C1F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E1B266B-410E-AAF8-615B-20FDB20553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120" y="116632"/>
            <a:ext cx="6215175" cy="6799401"/>
          </a:xfrm>
        </p:spPr>
      </p:pic>
    </p:spTree>
    <p:extLst>
      <p:ext uri="{BB962C8B-B14F-4D97-AF65-F5344CB8AC3E}">
        <p14:creationId xmlns:p14="http://schemas.microsoft.com/office/powerpoint/2010/main" val="10757831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49ED68-FC47-92E0-D4F6-55C036A7D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F0C7F0D-C8DB-5B6C-AF7C-395E8F8621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391" y="0"/>
            <a:ext cx="5103849" cy="6937742"/>
          </a:xfrm>
        </p:spPr>
      </p:pic>
    </p:spTree>
    <p:extLst>
      <p:ext uri="{BB962C8B-B14F-4D97-AF65-F5344CB8AC3E}">
        <p14:creationId xmlns:p14="http://schemas.microsoft.com/office/powerpoint/2010/main" val="9245571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85FA77-ED4E-1AC2-2A41-29A43BC40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65C11A2-FFDA-8B89-D5B1-86B8724F69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640" y="-421858"/>
            <a:ext cx="5328591" cy="7273628"/>
          </a:xfrm>
        </p:spPr>
      </p:pic>
    </p:spTree>
    <p:extLst>
      <p:ext uri="{BB962C8B-B14F-4D97-AF65-F5344CB8AC3E}">
        <p14:creationId xmlns:p14="http://schemas.microsoft.com/office/powerpoint/2010/main" val="33837010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C5378C-CBD3-A0E9-268F-03C653A84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535FD1FB-746E-F874-D9AE-99C06E6D3C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4" y="0"/>
            <a:ext cx="6953622" cy="6953622"/>
          </a:xfrm>
        </p:spPr>
      </p:pic>
    </p:spTree>
    <p:extLst>
      <p:ext uri="{BB962C8B-B14F-4D97-AF65-F5344CB8AC3E}">
        <p14:creationId xmlns:p14="http://schemas.microsoft.com/office/powerpoint/2010/main" val="24931792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6038BC-30A0-01A6-47F2-1FE0ACA9C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A2822F9D-3539-C7EF-831F-333893071A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656" y="35339"/>
            <a:ext cx="5400600" cy="6917364"/>
          </a:xfrm>
        </p:spPr>
      </p:pic>
    </p:spTree>
    <p:extLst>
      <p:ext uri="{BB962C8B-B14F-4D97-AF65-F5344CB8AC3E}">
        <p14:creationId xmlns:p14="http://schemas.microsoft.com/office/powerpoint/2010/main" val="15257097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C25BA2-D29D-93F9-3280-230483589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ECFC97A4-CE4B-42D9-A2CC-A192AF1151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704" y="-1762906"/>
            <a:ext cx="5400600" cy="11684189"/>
          </a:xfrm>
        </p:spPr>
      </p:pic>
    </p:spTree>
    <p:extLst>
      <p:ext uri="{BB962C8B-B14F-4D97-AF65-F5344CB8AC3E}">
        <p14:creationId xmlns:p14="http://schemas.microsoft.com/office/powerpoint/2010/main" val="29273856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A523C7-3688-3A0E-AFF9-6620D0330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7BA7D7D-4A1E-FCFE-473B-1B8CF1A936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947" y="-819472"/>
            <a:ext cx="9720106" cy="9279155"/>
          </a:xfrm>
        </p:spPr>
      </p:pic>
    </p:spTree>
    <p:extLst>
      <p:ext uri="{BB962C8B-B14F-4D97-AF65-F5344CB8AC3E}">
        <p14:creationId xmlns:p14="http://schemas.microsoft.com/office/powerpoint/2010/main" val="6752288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17FD5F-22DF-B7D5-0570-77EA2BEA5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35E8314D-F3B1-87D6-FDA4-A56DA7A2EF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576" y="188640"/>
            <a:ext cx="6869968" cy="5988323"/>
          </a:xfrm>
        </p:spPr>
      </p:pic>
    </p:spTree>
    <p:extLst>
      <p:ext uri="{BB962C8B-B14F-4D97-AF65-F5344CB8AC3E}">
        <p14:creationId xmlns:p14="http://schemas.microsoft.com/office/powerpoint/2010/main" val="30708054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0CC8A6-96FB-47C1-1023-930F649A9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9F20062-1369-BDFF-E7DE-A82BB29595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2" y="0"/>
            <a:ext cx="8029983" cy="6612190"/>
          </a:xfrm>
        </p:spPr>
      </p:pic>
    </p:spTree>
    <p:extLst>
      <p:ext uri="{BB962C8B-B14F-4D97-AF65-F5344CB8AC3E}">
        <p14:creationId xmlns:p14="http://schemas.microsoft.com/office/powerpoint/2010/main" val="33986280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57026E-5A19-4A31-FCBA-616DE53FB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EDC72D80-657C-8D14-A84F-8C2E5EECBE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-171400"/>
            <a:ext cx="5832648" cy="6782150"/>
          </a:xfrm>
        </p:spPr>
      </p:pic>
    </p:spTree>
    <p:extLst>
      <p:ext uri="{BB962C8B-B14F-4D97-AF65-F5344CB8AC3E}">
        <p14:creationId xmlns:p14="http://schemas.microsoft.com/office/powerpoint/2010/main" val="5940431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CE4830-940C-69E5-20F0-E1AFD330B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952B459-96F9-A3A8-8103-B74C2EF7D8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397" y="-49252"/>
            <a:ext cx="6441205" cy="6956503"/>
          </a:xfrm>
        </p:spPr>
      </p:pic>
    </p:spTree>
    <p:extLst>
      <p:ext uri="{BB962C8B-B14F-4D97-AF65-F5344CB8AC3E}">
        <p14:creationId xmlns:p14="http://schemas.microsoft.com/office/powerpoint/2010/main" val="1308974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4353BA-508D-D454-FB7B-E8DAF512B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4540BD6D-7131-23E6-D719-BD48425CF8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40" y="467913"/>
            <a:ext cx="9865096" cy="5922174"/>
          </a:xfrm>
        </p:spPr>
      </p:pic>
    </p:spTree>
    <p:extLst>
      <p:ext uri="{BB962C8B-B14F-4D97-AF65-F5344CB8AC3E}">
        <p14:creationId xmlns:p14="http://schemas.microsoft.com/office/powerpoint/2010/main" val="31801300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722352-8535-AF54-5276-599210D6E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F0E15BC6-0EFE-FBC4-FBBE-3204075E8F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11283"/>
            <a:ext cx="5040560" cy="7350020"/>
          </a:xfrm>
        </p:spPr>
      </p:pic>
    </p:spTree>
    <p:extLst>
      <p:ext uri="{BB962C8B-B14F-4D97-AF65-F5344CB8AC3E}">
        <p14:creationId xmlns:p14="http://schemas.microsoft.com/office/powerpoint/2010/main" val="11088103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F4A248-765F-C3E8-D1D8-0A8DB57C9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A9AB3063-DDE6-7814-DB11-7FF5D4BDE3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4" y="0"/>
            <a:ext cx="7534815" cy="6792656"/>
          </a:xfrm>
        </p:spPr>
      </p:pic>
    </p:spTree>
    <p:extLst>
      <p:ext uri="{BB962C8B-B14F-4D97-AF65-F5344CB8AC3E}">
        <p14:creationId xmlns:p14="http://schemas.microsoft.com/office/powerpoint/2010/main" val="32026694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A0D88C-30F7-E264-AA79-27B8471EF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48D8832-24F1-BE42-870B-FCDAA98D52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4" y="0"/>
            <a:ext cx="7103571" cy="6846979"/>
          </a:xfrm>
        </p:spPr>
      </p:pic>
    </p:spTree>
    <p:extLst>
      <p:ext uri="{BB962C8B-B14F-4D97-AF65-F5344CB8AC3E}">
        <p14:creationId xmlns:p14="http://schemas.microsoft.com/office/powerpoint/2010/main" val="668776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EBABA6-BF09-4B33-CD09-AC8A9C8F0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CDAF9DD1-E3CD-B752-45BB-BAA49484B9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-71214"/>
            <a:ext cx="8235797" cy="7000428"/>
          </a:xfrm>
        </p:spPr>
      </p:pic>
    </p:spTree>
    <p:extLst>
      <p:ext uri="{BB962C8B-B14F-4D97-AF65-F5344CB8AC3E}">
        <p14:creationId xmlns:p14="http://schemas.microsoft.com/office/powerpoint/2010/main" val="17842877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AFE4D8-F593-6CC7-FFCB-01CE63897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1FB008A1-0DCD-3567-ECC3-DDF8D7AEBC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964" y="0"/>
            <a:ext cx="5505291" cy="6881614"/>
          </a:xfrm>
        </p:spPr>
      </p:pic>
    </p:spTree>
    <p:extLst>
      <p:ext uri="{BB962C8B-B14F-4D97-AF65-F5344CB8AC3E}">
        <p14:creationId xmlns:p14="http://schemas.microsoft.com/office/powerpoint/2010/main" val="1556637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403CC0-0002-B075-2224-1D127AE5F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B764845-82BD-C0F7-F3F8-86290466B2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576" y="0"/>
            <a:ext cx="6844987" cy="6858000"/>
          </a:xfrm>
        </p:spPr>
      </p:pic>
    </p:spTree>
    <p:extLst>
      <p:ext uri="{BB962C8B-B14F-4D97-AF65-F5344CB8AC3E}">
        <p14:creationId xmlns:p14="http://schemas.microsoft.com/office/powerpoint/2010/main" val="41744820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8AD8AD-0D58-0348-57D3-2F039C4BB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33DE1707-2CD9-CFDB-BBAD-ADB61441F3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098" y="365125"/>
            <a:ext cx="5902614" cy="6492875"/>
          </a:xfrm>
        </p:spPr>
      </p:pic>
    </p:spTree>
    <p:extLst>
      <p:ext uri="{BB962C8B-B14F-4D97-AF65-F5344CB8AC3E}">
        <p14:creationId xmlns:p14="http://schemas.microsoft.com/office/powerpoint/2010/main" val="19176681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58F70-D080-57E3-B37C-0C8ACAFCA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E0E5656D-EAA4-4EFA-7198-06816A5875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572" y="188640"/>
            <a:ext cx="7704856" cy="5224013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C7D3BEE-C8C7-BD83-AC7C-1D0142B63C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2464" y="5656163"/>
            <a:ext cx="1576039" cy="83671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599EDEB-5586-E4C2-0D79-A91B31CB5B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5600586"/>
            <a:ext cx="1576039" cy="89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9644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2074B9-DD2C-8C31-B329-EBBE429FA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4752099-EFAD-9271-747E-734162AF69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656" y="155312"/>
            <a:ext cx="5647558" cy="6706476"/>
          </a:xfrm>
        </p:spPr>
      </p:pic>
    </p:spTree>
    <p:extLst>
      <p:ext uri="{BB962C8B-B14F-4D97-AF65-F5344CB8AC3E}">
        <p14:creationId xmlns:p14="http://schemas.microsoft.com/office/powerpoint/2010/main" val="24501047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4760AB-1BD2-2CCB-6B5D-66D3B2EDE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D5D4557-B61F-5AB8-7B2E-EE550D3A3D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614" y="-171400"/>
            <a:ext cx="5207979" cy="7128792"/>
          </a:xfrm>
        </p:spPr>
      </p:pic>
    </p:spTree>
    <p:extLst>
      <p:ext uri="{BB962C8B-B14F-4D97-AF65-F5344CB8AC3E}">
        <p14:creationId xmlns:p14="http://schemas.microsoft.com/office/powerpoint/2010/main" val="16819912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D3C111-7344-0C8B-2E1B-F03905E9F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94F40D81-F179-F1A5-FAF5-27017B1A02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695" y="188640"/>
            <a:ext cx="6707617" cy="6558559"/>
          </a:xfrm>
        </p:spPr>
      </p:pic>
    </p:spTree>
    <p:extLst>
      <p:ext uri="{BB962C8B-B14F-4D97-AF65-F5344CB8AC3E}">
        <p14:creationId xmlns:p14="http://schemas.microsoft.com/office/powerpoint/2010/main" val="12839112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515796-DA53-2292-5906-E6A2DC655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5BABD8A1-45A4-E800-2663-2DC607B039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178" y="260648"/>
            <a:ext cx="5571086" cy="6522887"/>
          </a:xfrm>
        </p:spPr>
      </p:pic>
    </p:spTree>
    <p:extLst>
      <p:ext uri="{BB962C8B-B14F-4D97-AF65-F5344CB8AC3E}">
        <p14:creationId xmlns:p14="http://schemas.microsoft.com/office/powerpoint/2010/main" val="9900029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5000">
        <p15:prstTrans prst="curtains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34</TotalTime>
  <Words>24</Words>
  <Application>Microsoft Office PowerPoint</Application>
  <PresentationFormat>Grand écran</PresentationFormat>
  <Paragraphs>3</Paragraphs>
  <Slides>51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51</vt:i4>
      </vt:variant>
    </vt:vector>
  </HeadingPairs>
  <TitlesOfParts>
    <vt:vector size="55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Humour en vrac N°72 - Perroquet34740</dc:title>
  <dc:creator>Perroquet34740</dc:creator>
  <cp:lastModifiedBy>jean-louis BEYAERT</cp:lastModifiedBy>
  <cp:revision>3</cp:revision>
  <dcterms:created xsi:type="dcterms:W3CDTF">2023-04-12T12:23:58Z</dcterms:created>
  <dcterms:modified xsi:type="dcterms:W3CDTF">2023-04-12T12:57:59Z</dcterms:modified>
</cp:coreProperties>
</file>